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9" r:id="rId6"/>
    <p:sldId id="270" r:id="rId7"/>
    <p:sldId id="271" r:id="rId8"/>
    <p:sldId id="272" r:id="rId9"/>
    <p:sldId id="260" r:id="rId10"/>
    <p:sldId id="273" r:id="rId11"/>
    <p:sldId id="274" r:id="rId12"/>
    <p:sldId id="263" r:id="rId13"/>
    <p:sldId id="261" r:id="rId14"/>
    <p:sldId id="262" r:id="rId15"/>
    <p:sldId id="265" r:id="rId16"/>
    <p:sldId id="267" r:id="rId17"/>
    <p:sldId id="259" r:id="rId18"/>
    <p:sldId id="266" r:id="rId19"/>
    <p:sldId id="275" r:id="rId20"/>
    <p:sldId id="264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5517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8087BD-C103-4023-902A-5970A38C70CB}" v="277" dt="2022-06-23T14:33:45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bham  Suryakant Sirsat" userId="f94baf7f-835a-4afd-84ff-476316f87f7c" providerId="ADAL" clId="{548087BD-C103-4023-902A-5970A38C70CB}"/>
    <pc:docChg chg="undo custSel addSld modSld sldOrd">
      <pc:chgData name="Shubham  Suryakant Sirsat" userId="f94baf7f-835a-4afd-84ff-476316f87f7c" providerId="ADAL" clId="{548087BD-C103-4023-902A-5970A38C70CB}" dt="2022-06-23T14:33:57.064" v="2204" actId="20577"/>
      <pc:docMkLst>
        <pc:docMk/>
      </pc:docMkLst>
      <pc:sldChg chg="addSp delSp modSp new mod setBg">
        <pc:chgData name="Shubham  Suryakant Sirsat" userId="f94baf7f-835a-4afd-84ff-476316f87f7c" providerId="ADAL" clId="{548087BD-C103-4023-902A-5970A38C70CB}" dt="2022-06-23T10:20:43.883" v="3" actId="26606"/>
        <pc:sldMkLst>
          <pc:docMk/>
          <pc:sldMk cId="2681648132" sldId="256"/>
        </pc:sldMkLst>
        <pc:spChg chg="del">
          <ac:chgData name="Shubham  Suryakant Sirsat" userId="f94baf7f-835a-4afd-84ff-476316f87f7c" providerId="ADAL" clId="{548087BD-C103-4023-902A-5970A38C70CB}" dt="2022-06-23T10:20:38.317" v="1" actId="478"/>
          <ac:spMkLst>
            <pc:docMk/>
            <pc:sldMk cId="2681648132" sldId="256"/>
            <ac:spMk id="2" creationId="{6A7B4C2E-DFDA-9BA1-34A0-0F127E5A4CF3}"/>
          </ac:spMkLst>
        </pc:spChg>
        <pc:spChg chg="del">
          <ac:chgData name="Shubham  Suryakant Sirsat" userId="f94baf7f-835a-4afd-84ff-476316f87f7c" providerId="ADAL" clId="{548087BD-C103-4023-902A-5970A38C70CB}" dt="2022-06-23T10:20:38.317" v="1" actId="478"/>
          <ac:spMkLst>
            <pc:docMk/>
            <pc:sldMk cId="2681648132" sldId="256"/>
            <ac:spMk id="3" creationId="{DC3ED742-46B6-C287-C388-7AE5BF286001}"/>
          </ac:spMkLst>
        </pc:spChg>
        <pc:spChg chg="add">
          <ac:chgData name="Shubham  Suryakant Sirsat" userId="f94baf7f-835a-4afd-84ff-476316f87f7c" providerId="ADAL" clId="{548087BD-C103-4023-902A-5970A38C70CB}" dt="2022-06-23T10:20:43.883" v="3" actId="26606"/>
          <ac:spMkLst>
            <pc:docMk/>
            <pc:sldMk cId="2681648132" sldId="256"/>
            <ac:spMk id="1031" creationId="{42A4FC2C-047E-45A5-965D-8E1E3BF09BC6}"/>
          </ac:spMkLst>
        </pc:spChg>
        <pc:picChg chg="add mod">
          <ac:chgData name="Shubham  Suryakant Sirsat" userId="f94baf7f-835a-4afd-84ff-476316f87f7c" providerId="ADAL" clId="{548087BD-C103-4023-902A-5970A38C70CB}" dt="2022-06-23T10:20:43.883" v="3" actId="26606"/>
          <ac:picMkLst>
            <pc:docMk/>
            <pc:sldMk cId="2681648132" sldId="256"/>
            <ac:picMk id="1026" creationId="{98AD2724-74A8-2DF6-7EE5-8B2AB0DF8009}"/>
          </ac:picMkLst>
        </pc:picChg>
      </pc:sldChg>
      <pc:sldChg chg="addSp modSp new mod">
        <pc:chgData name="Shubham  Suryakant Sirsat" userId="f94baf7f-835a-4afd-84ff-476316f87f7c" providerId="ADAL" clId="{548087BD-C103-4023-902A-5970A38C70CB}" dt="2022-06-23T10:24:53.714" v="6" actId="27614"/>
        <pc:sldMkLst>
          <pc:docMk/>
          <pc:sldMk cId="858497527" sldId="257"/>
        </pc:sldMkLst>
        <pc:picChg chg="add mod">
          <ac:chgData name="Shubham  Suryakant Sirsat" userId="f94baf7f-835a-4afd-84ff-476316f87f7c" providerId="ADAL" clId="{548087BD-C103-4023-902A-5970A38C70CB}" dt="2022-06-23T10:24:53.714" v="6" actId="27614"/>
          <ac:picMkLst>
            <pc:docMk/>
            <pc:sldMk cId="858497527" sldId="257"/>
            <ac:picMk id="3" creationId="{72F5B653-E882-685D-24FA-87C19D795B17}"/>
          </ac:picMkLst>
        </pc:picChg>
      </pc:sldChg>
      <pc:sldChg chg="addSp delSp modSp new mod modTransition setBg modAnim">
        <pc:chgData name="Shubham  Suryakant Sirsat" userId="f94baf7f-835a-4afd-84ff-476316f87f7c" providerId="ADAL" clId="{548087BD-C103-4023-902A-5970A38C70CB}" dt="2022-06-23T13:54:55.858" v="1456" actId="113"/>
        <pc:sldMkLst>
          <pc:docMk/>
          <pc:sldMk cId="1634009702" sldId="258"/>
        </pc:sldMkLst>
        <pc:spChg chg="add mod">
          <ac:chgData name="Shubham  Suryakant Sirsat" userId="f94baf7f-835a-4afd-84ff-476316f87f7c" providerId="ADAL" clId="{548087BD-C103-4023-902A-5970A38C70CB}" dt="2022-06-23T13:54:55.858" v="1456" actId="113"/>
          <ac:spMkLst>
            <pc:docMk/>
            <pc:sldMk cId="1634009702" sldId="258"/>
            <ac:spMk id="2" creationId="{478088D8-F2AB-94FF-B147-336FF1B08061}"/>
          </ac:spMkLst>
        </pc:spChg>
        <pc:spChg chg="add mod">
          <ac:chgData name="Shubham  Suryakant Sirsat" userId="f94baf7f-835a-4afd-84ff-476316f87f7c" providerId="ADAL" clId="{548087BD-C103-4023-902A-5970A38C70CB}" dt="2022-06-23T13:47:58.717" v="1306" actId="1076"/>
          <ac:spMkLst>
            <pc:docMk/>
            <pc:sldMk cId="1634009702" sldId="258"/>
            <ac:spMk id="3" creationId="{02656397-861D-759C-1AC5-0A9F8FC39686}"/>
          </ac:spMkLst>
        </pc:spChg>
        <pc:spChg chg="add del mod">
          <ac:chgData name="Shubham  Suryakant Sirsat" userId="f94baf7f-835a-4afd-84ff-476316f87f7c" providerId="ADAL" clId="{548087BD-C103-4023-902A-5970A38C70CB}" dt="2022-06-23T13:37:23.286" v="234"/>
          <ac:spMkLst>
            <pc:docMk/>
            <pc:sldMk cId="1634009702" sldId="258"/>
            <ac:spMk id="4" creationId="{BCAA326E-5083-5441-676C-8BE5F42E594C}"/>
          </ac:spMkLst>
        </pc:spChg>
        <pc:spChg chg="add mod">
          <ac:chgData name="Shubham  Suryakant Sirsat" userId="f94baf7f-835a-4afd-84ff-476316f87f7c" providerId="ADAL" clId="{548087BD-C103-4023-902A-5970A38C70CB}" dt="2022-06-23T13:48:01.972" v="1307" actId="1076"/>
          <ac:spMkLst>
            <pc:docMk/>
            <pc:sldMk cId="1634009702" sldId="258"/>
            <ac:spMk id="5" creationId="{484ECACA-788C-F76E-DEAB-251C9C05890B}"/>
          </ac:spMkLst>
        </pc:spChg>
        <pc:spChg chg="add mod">
          <ac:chgData name="Shubham  Suryakant Sirsat" userId="f94baf7f-835a-4afd-84ff-476316f87f7c" providerId="ADAL" clId="{548087BD-C103-4023-902A-5970A38C70CB}" dt="2022-06-23T13:48:06.365" v="1308" actId="1076"/>
          <ac:spMkLst>
            <pc:docMk/>
            <pc:sldMk cId="1634009702" sldId="258"/>
            <ac:spMk id="6" creationId="{21A15E55-A2B9-81C6-311D-29C8E33A2BBD}"/>
          </ac:spMkLst>
        </pc:spChg>
        <pc:picChg chg="add mod">
          <ac:chgData name="Shubham  Suryakant Sirsat" userId="f94baf7f-835a-4afd-84ff-476316f87f7c" providerId="ADAL" clId="{548087BD-C103-4023-902A-5970A38C70CB}" dt="2022-06-23T13:48:35.205" v="1312" actId="1076"/>
          <ac:picMkLst>
            <pc:docMk/>
            <pc:sldMk cId="1634009702" sldId="258"/>
            <ac:picMk id="8" creationId="{4A413779-F0D6-A52C-72D7-57A98963B120}"/>
          </ac:picMkLst>
        </pc:picChg>
        <pc:picChg chg="add mod">
          <ac:chgData name="Shubham  Suryakant Sirsat" userId="f94baf7f-835a-4afd-84ff-476316f87f7c" providerId="ADAL" clId="{548087BD-C103-4023-902A-5970A38C70CB}" dt="2022-06-23T13:49:20.820" v="1316" actId="1076"/>
          <ac:picMkLst>
            <pc:docMk/>
            <pc:sldMk cId="1634009702" sldId="258"/>
            <ac:picMk id="10" creationId="{0715B748-1017-A203-BFA4-3ACD1730234A}"/>
          </ac:picMkLst>
        </pc:picChg>
        <pc:picChg chg="add mod">
          <ac:chgData name="Shubham  Suryakant Sirsat" userId="f94baf7f-835a-4afd-84ff-476316f87f7c" providerId="ADAL" clId="{548087BD-C103-4023-902A-5970A38C70CB}" dt="2022-06-23T13:51:03.838" v="1321" actId="14100"/>
          <ac:picMkLst>
            <pc:docMk/>
            <pc:sldMk cId="1634009702" sldId="258"/>
            <ac:picMk id="12" creationId="{45573578-E3D2-C7D3-95BC-9AE4F0F9C2A7}"/>
          </ac:picMkLst>
        </pc:picChg>
      </pc:sldChg>
      <pc:sldChg chg="addSp modSp add mod modTransition setBg">
        <pc:chgData name="Shubham  Suryakant Sirsat" userId="f94baf7f-835a-4afd-84ff-476316f87f7c" providerId="ADAL" clId="{548087BD-C103-4023-902A-5970A38C70CB}" dt="2022-06-23T11:33:18.928" v="161"/>
        <pc:sldMkLst>
          <pc:docMk/>
          <pc:sldMk cId="22809987" sldId="259"/>
        </pc:sldMkLst>
        <pc:spChg chg="add">
          <ac:chgData name="Shubham  Suryakant Sirsat" userId="f94baf7f-835a-4afd-84ff-476316f87f7c" providerId="ADAL" clId="{548087BD-C103-4023-902A-5970A38C70CB}" dt="2022-06-23T11:33:07.743" v="160" actId="26606"/>
          <ac:spMkLst>
            <pc:docMk/>
            <pc:sldMk cId="22809987" sldId="259"/>
            <ac:spMk id="7" creationId="{42A4FC2C-047E-45A5-965D-8E1E3BF09BC6}"/>
          </ac:spMkLst>
        </pc:spChg>
        <pc:picChg chg="add mod">
          <ac:chgData name="Shubham  Suryakant Sirsat" userId="f94baf7f-835a-4afd-84ff-476316f87f7c" providerId="ADAL" clId="{548087BD-C103-4023-902A-5970A38C70CB}" dt="2022-06-23T11:33:07.743" v="160" actId="26606"/>
          <ac:picMkLst>
            <pc:docMk/>
            <pc:sldMk cId="22809987" sldId="259"/>
            <ac:picMk id="2" creationId="{A179F4B0-0A47-D998-3B51-B7E896B68D5E}"/>
          </ac:picMkLst>
        </pc:picChg>
      </pc:sldChg>
      <pc:sldChg chg="addSp modSp add mod ord modTransition setBg modAnim">
        <pc:chgData name="Shubham  Suryakant Sirsat" userId="f94baf7f-835a-4afd-84ff-476316f87f7c" providerId="ADAL" clId="{548087BD-C103-4023-902A-5970A38C70CB}" dt="2022-06-23T11:25:39.463" v="118"/>
        <pc:sldMkLst>
          <pc:docMk/>
          <pc:sldMk cId="644303115" sldId="260"/>
        </pc:sldMkLst>
        <pc:spChg chg="add mod">
          <ac:chgData name="Shubham  Suryakant Sirsat" userId="f94baf7f-835a-4afd-84ff-476316f87f7c" providerId="ADAL" clId="{548087BD-C103-4023-902A-5970A38C70CB}" dt="2022-06-23T11:24:40.543" v="112" actId="1076"/>
          <ac:spMkLst>
            <pc:docMk/>
            <pc:sldMk cId="644303115" sldId="260"/>
            <ac:spMk id="3" creationId="{DBA95CC1-3FB3-1BE4-1FB1-9357267518BF}"/>
          </ac:spMkLst>
        </pc:spChg>
        <pc:picChg chg="add mod">
          <ac:chgData name="Shubham  Suryakant Sirsat" userId="f94baf7f-835a-4afd-84ff-476316f87f7c" providerId="ADAL" clId="{548087BD-C103-4023-902A-5970A38C70CB}" dt="2022-06-23T11:25:27.631" v="116" actId="1076"/>
          <ac:picMkLst>
            <pc:docMk/>
            <pc:sldMk cId="644303115" sldId="260"/>
            <ac:picMk id="5" creationId="{BFD80FC1-F281-537E-09EB-0327E28C3C4E}"/>
          </ac:picMkLst>
        </pc:picChg>
      </pc:sldChg>
      <pc:sldChg chg="addSp modSp add mod ord setBg">
        <pc:chgData name="Shubham  Suryakant Sirsat" userId="f94baf7f-835a-4afd-84ff-476316f87f7c" providerId="ADAL" clId="{548087BD-C103-4023-902A-5970A38C70CB}" dt="2022-06-23T11:37:33.535" v="166" actId="1076"/>
        <pc:sldMkLst>
          <pc:docMk/>
          <pc:sldMk cId="4213408670" sldId="261"/>
        </pc:sldMkLst>
        <pc:picChg chg="add mod">
          <ac:chgData name="Shubham  Suryakant Sirsat" userId="f94baf7f-835a-4afd-84ff-476316f87f7c" providerId="ADAL" clId="{548087BD-C103-4023-902A-5970A38C70CB}" dt="2022-06-23T11:37:33.535" v="166" actId="1076"/>
          <ac:picMkLst>
            <pc:docMk/>
            <pc:sldMk cId="4213408670" sldId="261"/>
            <ac:picMk id="2" creationId="{A2914D51-4847-6BB9-F593-EBB2754089BE}"/>
          </ac:picMkLst>
        </pc:picChg>
      </pc:sldChg>
      <pc:sldChg chg="addSp modSp add mod setBg">
        <pc:chgData name="Shubham  Suryakant Sirsat" userId="f94baf7f-835a-4afd-84ff-476316f87f7c" providerId="ADAL" clId="{548087BD-C103-4023-902A-5970A38C70CB}" dt="2022-06-23T11:20:05.616" v="91" actId="26606"/>
        <pc:sldMkLst>
          <pc:docMk/>
          <pc:sldMk cId="2629126198" sldId="262"/>
        </pc:sldMkLst>
        <pc:spChg chg="add">
          <ac:chgData name="Shubham  Suryakant Sirsat" userId="f94baf7f-835a-4afd-84ff-476316f87f7c" providerId="ADAL" clId="{548087BD-C103-4023-902A-5970A38C70CB}" dt="2022-06-23T11:20:05.616" v="91" actId="26606"/>
          <ac:spMkLst>
            <pc:docMk/>
            <pc:sldMk cId="2629126198" sldId="262"/>
            <ac:spMk id="3079" creationId="{F3060C83-F051-4F0E-ABAD-AA0DFC48B218}"/>
          </ac:spMkLst>
        </pc:spChg>
        <pc:spChg chg="add">
          <ac:chgData name="Shubham  Suryakant Sirsat" userId="f94baf7f-835a-4afd-84ff-476316f87f7c" providerId="ADAL" clId="{548087BD-C103-4023-902A-5970A38C70CB}" dt="2022-06-23T11:20:05.616" v="91" actId="26606"/>
          <ac:spMkLst>
            <pc:docMk/>
            <pc:sldMk cId="2629126198" sldId="262"/>
            <ac:spMk id="3081" creationId="{83C98ABE-055B-441F-B07E-44F97F083C39}"/>
          </ac:spMkLst>
        </pc:spChg>
        <pc:spChg chg="add">
          <ac:chgData name="Shubham  Suryakant Sirsat" userId="f94baf7f-835a-4afd-84ff-476316f87f7c" providerId="ADAL" clId="{548087BD-C103-4023-902A-5970A38C70CB}" dt="2022-06-23T11:20:05.616" v="91" actId="26606"/>
          <ac:spMkLst>
            <pc:docMk/>
            <pc:sldMk cId="2629126198" sldId="262"/>
            <ac:spMk id="3083" creationId="{29FDB030-9B49-4CED-8CCD-4D99382388AC}"/>
          </ac:spMkLst>
        </pc:spChg>
        <pc:spChg chg="add">
          <ac:chgData name="Shubham  Suryakant Sirsat" userId="f94baf7f-835a-4afd-84ff-476316f87f7c" providerId="ADAL" clId="{548087BD-C103-4023-902A-5970A38C70CB}" dt="2022-06-23T11:20:05.616" v="91" actId="26606"/>
          <ac:spMkLst>
            <pc:docMk/>
            <pc:sldMk cId="2629126198" sldId="262"/>
            <ac:spMk id="3085" creationId="{3783CA14-24A1-485C-8B30-D6A5D87987AD}"/>
          </ac:spMkLst>
        </pc:spChg>
        <pc:spChg chg="add">
          <ac:chgData name="Shubham  Suryakant Sirsat" userId="f94baf7f-835a-4afd-84ff-476316f87f7c" providerId="ADAL" clId="{548087BD-C103-4023-902A-5970A38C70CB}" dt="2022-06-23T11:20:05.616" v="91" actId="26606"/>
          <ac:spMkLst>
            <pc:docMk/>
            <pc:sldMk cId="2629126198" sldId="262"/>
            <ac:spMk id="3087" creationId="{9A97C86A-04D6-40F7-AE84-31AB43E6A846}"/>
          </ac:spMkLst>
        </pc:spChg>
        <pc:spChg chg="add">
          <ac:chgData name="Shubham  Suryakant Sirsat" userId="f94baf7f-835a-4afd-84ff-476316f87f7c" providerId="ADAL" clId="{548087BD-C103-4023-902A-5970A38C70CB}" dt="2022-06-23T11:20:05.616" v="91" actId="26606"/>
          <ac:spMkLst>
            <pc:docMk/>
            <pc:sldMk cId="2629126198" sldId="262"/>
            <ac:spMk id="3089" creationId="{FF9F2414-84E8-453E-B1F3-389FDE8192D9}"/>
          </ac:spMkLst>
        </pc:spChg>
        <pc:spChg chg="add">
          <ac:chgData name="Shubham  Suryakant Sirsat" userId="f94baf7f-835a-4afd-84ff-476316f87f7c" providerId="ADAL" clId="{548087BD-C103-4023-902A-5970A38C70CB}" dt="2022-06-23T11:20:05.616" v="91" actId="26606"/>
          <ac:spMkLst>
            <pc:docMk/>
            <pc:sldMk cId="2629126198" sldId="262"/>
            <ac:spMk id="3091" creationId="{3ECA69A1-7536-43AC-85EF-C7106179F5ED}"/>
          </ac:spMkLst>
        </pc:spChg>
        <pc:picChg chg="add mod">
          <ac:chgData name="Shubham  Suryakant Sirsat" userId="f94baf7f-835a-4afd-84ff-476316f87f7c" providerId="ADAL" clId="{548087BD-C103-4023-902A-5970A38C70CB}" dt="2022-06-23T11:20:05.616" v="91" actId="26606"/>
          <ac:picMkLst>
            <pc:docMk/>
            <pc:sldMk cId="2629126198" sldId="262"/>
            <ac:picMk id="3074" creationId="{A1587175-DE3A-DEE0-CE3F-C2717E46101D}"/>
          </ac:picMkLst>
        </pc:picChg>
      </pc:sldChg>
      <pc:sldChg chg="addSp delSp modSp add mod modTransition setBg">
        <pc:chgData name="Shubham  Suryakant Sirsat" userId="f94baf7f-835a-4afd-84ff-476316f87f7c" providerId="ADAL" clId="{548087BD-C103-4023-902A-5970A38C70CB}" dt="2022-06-23T14:12:38.799" v="1864" actId="20577"/>
        <pc:sldMkLst>
          <pc:docMk/>
          <pc:sldMk cId="3489017944" sldId="263"/>
        </pc:sldMkLst>
        <pc:spChg chg="add mod">
          <ac:chgData name="Shubham  Suryakant Sirsat" userId="f94baf7f-835a-4afd-84ff-476316f87f7c" providerId="ADAL" clId="{548087BD-C103-4023-902A-5970A38C70CB}" dt="2022-06-23T14:12:38.799" v="1864" actId="20577"/>
          <ac:spMkLst>
            <pc:docMk/>
            <pc:sldMk cId="3489017944" sldId="263"/>
            <ac:spMk id="2" creationId="{129593A0-81B6-2A31-2778-13F7FF11744E}"/>
          </ac:spMkLst>
        </pc:spChg>
        <pc:spChg chg="add del">
          <ac:chgData name="Shubham  Suryakant Sirsat" userId="f94baf7f-835a-4afd-84ff-476316f87f7c" providerId="ADAL" clId="{548087BD-C103-4023-902A-5970A38C70CB}" dt="2022-06-23T11:11:57.376" v="87" actId="26606"/>
          <ac:spMkLst>
            <pc:docMk/>
            <pc:sldMk cId="3489017944" sldId="263"/>
            <ac:spMk id="2055" creationId="{665DBBEF-238B-476B-96AB-8AAC3224ECEA}"/>
          </ac:spMkLst>
        </pc:spChg>
        <pc:spChg chg="add del">
          <ac:chgData name="Shubham  Suryakant Sirsat" userId="f94baf7f-835a-4afd-84ff-476316f87f7c" providerId="ADAL" clId="{548087BD-C103-4023-902A-5970A38C70CB}" dt="2022-06-23T11:11:57.376" v="87" actId="26606"/>
          <ac:spMkLst>
            <pc:docMk/>
            <pc:sldMk cId="3489017944" sldId="263"/>
            <ac:spMk id="2057" creationId="{3FCFB1DE-0B7E-48CC-BA90-B2AB0889F9D6}"/>
          </ac:spMkLst>
        </pc:spChg>
        <pc:picChg chg="add mod ord">
          <ac:chgData name="Shubham  Suryakant Sirsat" userId="f94baf7f-835a-4afd-84ff-476316f87f7c" providerId="ADAL" clId="{548087BD-C103-4023-902A-5970A38C70CB}" dt="2022-06-23T11:12:08.622" v="89" actId="1076"/>
          <ac:picMkLst>
            <pc:docMk/>
            <pc:sldMk cId="3489017944" sldId="263"/>
            <ac:picMk id="2050" creationId="{D5212864-9558-70B0-AAFA-6FC8492C1B15}"/>
          </ac:picMkLst>
        </pc:picChg>
      </pc:sldChg>
      <pc:sldChg chg="addSp modSp new mod modTransition setBg modAnim">
        <pc:chgData name="Shubham  Suryakant Sirsat" userId="f94baf7f-835a-4afd-84ff-476316f87f7c" providerId="ADAL" clId="{548087BD-C103-4023-902A-5970A38C70CB}" dt="2022-06-23T11:45:21.134" v="207"/>
        <pc:sldMkLst>
          <pc:docMk/>
          <pc:sldMk cId="923865336" sldId="264"/>
        </pc:sldMkLst>
        <pc:spChg chg="add mod">
          <ac:chgData name="Shubham  Suryakant Sirsat" userId="f94baf7f-835a-4afd-84ff-476316f87f7c" providerId="ADAL" clId="{548087BD-C103-4023-902A-5970A38C70CB}" dt="2022-06-23T11:39:24.599" v="180" actId="1076"/>
          <ac:spMkLst>
            <pc:docMk/>
            <pc:sldMk cId="923865336" sldId="264"/>
            <ac:spMk id="2" creationId="{93BDCC34-AA6A-302F-8A72-A57C4E79EE58}"/>
          </ac:spMkLst>
        </pc:spChg>
        <pc:spChg chg="add mod">
          <ac:chgData name="Shubham  Suryakant Sirsat" userId="f94baf7f-835a-4afd-84ff-476316f87f7c" providerId="ADAL" clId="{548087BD-C103-4023-902A-5970A38C70CB}" dt="2022-06-23T11:41:05.903" v="195" actId="207"/>
          <ac:spMkLst>
            <pc:docMk/>
            <pc:sldMk cId="923865336" sldId="264"/>
            <ac:spMk id="4" creationId="{EBCA9ED6-A634-7636-F44A-A722BA2AC3BC}"/>
          </ac:spMkLst>
        </pc:spChg>
        <pc:picChg chg="add mod">
          <ac:chgData name="Shubham  Suryakant Sirsat" userId="f94baf7f-835a-4afd-84ff-476316f87f7c" providerId="ADAL" clId="{548087BD-C103-4023-902A-5970A38C70CB}" dt="2022-06-23T11:44:13.415" v="204" actId="1076"/>
          <ac:picMkLst>
            <pc:docMk/>
            <pc:sldMk cId="923865336" sldId="264"/>
            <ac:picMk id="6" creationId="{E24E74C4-4413-E759-DF89-C0E0C3B67A84}"/>
          </ac:picMkLst>
        </pc:picChg>
        <pc:picChg chg="add mod">
          <ac:chgData name="Shubham  Suryakant Sirsat" userId="f94baf7f-835a-4afd-84ff-476316f87f7c" providerId="ADAL" clId="{548087BD-C103-4023-902A-5970A38C70CB}" dt="2022-06-23T11:44:07.391" v="203" actId="14100"/>
          <ac:picMkLst>
            <pc:docMk/>
            <pc:sldMk cId="923865336" sldId="264"/>
            <ac:picMk id="8" creationId="{CFF61372-4E71-67ED-7C1A-E0E759FB5568}"/>
          </ac:picMkLst>
        </pc:picChg>
      </pc:sldChg>
      <pc:sldChg chg="addSp modSp add mod ord modAnim">
        <pc:chgData name="Shubham  Suryakant Sirsat" userId="f94baf7f-835a-4afd-84ff-476316f87f7c" providerId="ADAL" clId="{548087BD-C103-4023-902A-5970A38C70CB}" dt="2022-06-23T14:27:21.727" v="2122"/>
        <pc:sldMkLst>
          <pc:docMk/>
          <pc:sldMk cId="493772677" sldId="265"/>
        </pc:sldMkLst>
        <pc:spChg chg="add mod">
          <ac:chgData name="Shubham  Suryakant Sirsat" userId="f94baf7f-835a-4afd-84ff-476316f87f7c" providerId="ADAL" clId="{548087BD-C103-4023-902A-5970A38C70CB}" dt="2022-06-23T14:25:35.653" v="2092" actId="1076"/>
          <ac:spMkLst>
            <pc:docMk/>
            <pc:sldMk cId="493772677" sldId="265"/>
            <ac:spMk id="4" creationId="{98C6935D-80AA-46A6-DA71-27D988DF7C30}"/>
          </ac:spMkLst>
        </pc:spChg>
        <pc:picChg chg="add mod">
          <ac:chgData name="Shubham  Suryakant Sirsat" userId="f94baf7f-835a-4afd-84ff-476316f87f7c" providerId="ADAL" clId="{548087BD-C103-4023-902A-5970A38C70CB}" dt="2022-06-23T14:27:07.095" v="2121" actId="1037"/>
          <ac:picMkLst>
            <pc:docMk/>
            <pc:sldMk cId="493772677" sldId="265"/>
            <ac:picMk id="3" creationId="{9D6A0F15-6F07-C98F-C9DD-238311EB6C6A}"/>
          </ac:picMkLst>
        </pc:picChg>
      </pc:sldChg>
      <pc:sldChg chg="addSp modSp add mod ord setBg">
        <pc:chgData name="Shubham  Suryakant Sirsat" userId="f94baf7f-835a-4afd-84ff-476316f87f7c" providerId="ADAL" clId="{548087BD-C103-4023-902A-5970A38C70CB}" dt="2022-06-23T14:31:16.074" v="2151" actId="27614"/>
        <pc:sldMkLst>
          <pc:docMk/>
          <pc:sldMk cId="3125001971" sldId="266"/>
        </pc:sldMkLst>
        <pc:spChg chg="add">
          <ac:chgData name="Shubham  Suryakant Sirsat" userId="f94baf7f-835a-4afd-84ff-476316f87f7c" providerId="ADAL" clId="{548087BD-C103-4023-902A-5970A38C70CB}" dt="2022-06-23T14:31:12.333" v="2148" actId="26606"/>
          <ac:spMkLst>
            <pc:docMk/>
            <pc:sldMk cId="3125001971" sldId="266"/>
            <ac:spMk id="8" creationId="{42A4FC2C-047E-45A5-965D-8E1E3BF09BC6}"/>
          </ac:spMkLst>
        </pc:spChg>
        <pc:picChg chg="add mod">
          <ac:chgData name="Shubham  Suryakant Sirsat" userId="f94baf7f-835a-4afd-84ff-476316f87f7c" providerId="ADAL" clId="{548087BD-C103-4023-902A-5970A38C70CB}" dt="2022-06-23T14:31:16.074" v="2151" actId="27614"/>
          <ac:picMkLst>
            <pc:docMk/>
            <pc:sldMk cId="3125001971" sldId="266"/>
            <ac:picMk id="3" creationId="{312DF955-E403-0FA0-F6F4-764D0A3486E8}"/>
          </ac:picMkLst>
        </pc:picChg>
      </pc:sldChg>
      <pc:sldChg chg="addSp modSp add mod ord modAnim">
        <pc:chgData name="Shubham  Suryakant Sirsat" userId="f94baf7f-835a-4afd-84ff-476316f87f7c" providerId="ADAL" clId="{548087BD-C103-4023-902A-5970A38C70CB}" dt="2022-06-23T14:30:14.759" v="2146"/>
        <pc:sldMkLst>
          <pc:docMk/>
          <pc:sldMk cId="3074018158" sldId="267"/>
        </pc:sldMkLst>
        <pc:spChg chg="add mod ord">
          <ac:chgData name="Shubham  Suryakant Sirsat" userId="f94baf7f-835a-4afd-84ff-476316f87f7c" providerId="ADAL" clId="{548087BD-C103-4023-902A-5970A38C70CB}" dt="2022-06-23T14:29:36.373" v="2132" actId="1076"/>
          <ac:spMkLst>
            <pc:docMk/>
            <pc:sldMk cId="3074018158" sldId="267"/>
            <ac:spMk id="2" creationId="{16CB39D4-2A06-2E24-947A-933D5A691E72}"/>
          </ac:spMkLst>
        </pc:spChg>
        <pc:picChg chg="add mod">
          <ac:chgData name="Shubham  Suryakant Sirsat" userId="f94baf7f-835a-4afd-84ff-476316f87f7c" providerId="ADAL" clId="{548087BD-C103-4023-902A-5970A38C70CB}" dt="2022-06-23T14:29:59.126" v="2145" actId="1038"/>
          <ac:picMkLst>
            <pc:docMk/>
            <pc:sldMk cId="3074018158" sldId="267"/>
            <ac:picMk id="4" creationId="{7F70D284-8499-150E-BE38-3943E48FD530}"/>
          </ac:picMkLst>
        </pc:picChg>
      </pc:sldChg>
      <pc:sldChg chg="addSp modSp new mod ord setBg">
        <pc:chgData name="Shubham  Suryakant Sirsat" userId="f94baf7f-835a-4afd-84ff-476316f87f7c" providerId="ADAL" clId="{548087BD-C103-4023-902A-5970A38C70CB}" dt="2022-06-23T14:10:53.189" v="1830" actId="1076"/>
        <pc:sldMkLst>
          <pc:docMk/>
          <pc:sldMk cId="2684254401" sldId="268"/>
        </pc:sldMkLst>
        <pc:spChg chg="add mod">
          <ac:chgData name="Shubham  Suryakant Sirsat" userId="f94baf7f-835a-4afd-84ff-476316f87f7c" providerId="ADAL" clId="{548087BD-C103-4023-902A-5970A38C70CB}" dt="2022-06-23T13:56:48.865" v="1516" actId="20577"/>
          <ac:spMkLst>
            <pc:docMk/>
            <pc:sldMk cId="2684254401" sldId="268"/>
            <ac:spMk id="2" creationId="{CA3DB0D0-5914-D825-F1AF-C73416ACE26F}"/>
          </ac:spMkLst>
        </pc:spChg>
        <pc:spChg chg="add mod">
          <ac:chgData name="Shubham  Suryakant Sirsat" userId="f94baf7f-835a-4afd-84ff-476316f87f7c" providerId="ADAL" clId="{548087BD-C103-4023-902A-5970A38C70CB}" dt="2022-06-23T14:01:44.837" v="1549" actId="1076"/>
          <ac:spMkLst>
            <pc:docMk/>
            <pc:sldMk cId="2684254401" sldId="268"/>
            <ac:spMk id="3" creationId="{8E6D407D-4D11-8F60-A012-20CCD4F15150}"/>
          </ac:spMkLst>
        </pc:spChg>
        <pc:spChg chg="add mod">
          <ac:chgData name="Shubham  Suryakant Sirsat" userId="f94baf7f-835a-4afd-84ff-476316f87f7c" providerId="ADAL" clId="{548087BD-C103-4023-902A-5970A38C70CB}" dt="2022-06-23T14:01:40.333" v="1548" actId="1076"/>
          <ac:spMkLst>
            <pc:docMk/>
            <pc:sldMk cId="2684254401" sldId="268"/>
            <ac:spMk id="4" creationId="{3EE9AC21-6C1E-D74A-D7FC-9C931470BF44}"/>
          </ac:spMkLst>
        </pc:spChg>
        <pc:spChg chg="add mod">
          <ac:chgData name="Shubham  Suryakant Sirsat" userId="f94baf7f-835a-4afd-84ff-476316f87f7c" providerId="ADAL" clId="{548087BD-C103-4023-902A-5970A38C70CB}" dt="2022-06-23T14:02:17.718" v="1563" actId="14100"/>
          <ac:spMkLst>
            <pc:docMk/>
            <pc:sldMk cId="2684254401" sldId="268"/>
            <ac:spMk id="5" creationId="{97A276BE-A50F-099C-214E-372A60FEC27A}"/>
          </ac:spMkLst>
        </pc:spChg>
        <pc:spChg chg="add mod">
          <ac:chgData name="Shubham  Suryakant Sirsat" userId="f94baf7f-835a-4afd-84ff-476316f87f7c" providerId="ADAL" clId="{548087BD-C103-4023-902A-5970A38C70CB}" dt="2022-06-23T14:03:18.590" v="1567" actId="1076"/>
          <ac:spMkLst>
            <pc:docMk/>
            <pc:sldMk cId="2684254401" sldId="268"/>
            <ac:spMk id="8" creationId="{2B932B57-F7C2-46F7-FC21-4F8AB0566C19}"/>
          </ac:spMkLst>
        </pc:spChg>
        <pc:spChg chg="add mod">
          <ac:chgData name="Shubham  Suryakant Sirsat" userId="f94baf7f-835a-4afd-84ff-476316f87f7c" providerId="ADAL" clId="{548087BD-C103-4023-902A-5970A38C70CB}" dt="2022-06-23T14:07:50.365" v="1815" actId="1076"/>
          <ac:spMkLst>
            <pc:docMk/>
            <pc:sldMk cId="2684254401" sldId="268"/>
            <ac:spMk id="9" creationId="{4F3AE04A-83CA-B312-27D2-B08C51F54740}"/>
          </ac:spMkLst>
        </pc:spChg>
        <pc:spChg chg="add mod">
          <ac:chgData name="Shubham  Suryakant Sirsat" userId="f94baf7f-835a-4afd-84ff-476316f87f7c" providerId="ADAL" clId="{548087BD-C103-4023-902A-5970A38C70CB}" dt="2022-06-23T14:07:52.749" v="1816" actId="1076"/>
          <ac:spMkLst>
            <pc:docMk/>
            <pc:sldMk cId="2684254401" sldId="268"/>
            <ac:spMk id="10" creationId="{4D5CD447-B4D2-3878-57E2-1DD630BAF2F7}"/>
          </ac:spMkLst>
        </pc:spChg>
        <pc:spChg chg="add mod">
          <ac:chgData name="Shubham  Suryakant Sirsat" userId="f94baf7f-835a-4afd-84ff-476316f87f7c" providerId="ADAL" clId="{548087BD-C103-4023-902A-5970A38C70CB}" dt="2022-06-23T14:05:12.877" v="1626" actId="1076"/>
          <ac:spMkLst>
            <pc:docMk/>
            <pc:sldMk cId="2684254401" sldId="268"/>
            <ac:spMk id="11" creationId="{1510B4B0-E0E2-9612-980B-4A1ECFDC57F4}"/>
          </ac:spMkLst>
        </pc:spChg>
        <pc:spChg chg="add mod">
          <ac:chgData name="Shubham  Suryakant Sirsat" userId="f94baf7f-835a-4afd-84ff-476316f87f7c" providerId="ADAL" clId="{548087BD-C103-4023-902A-5970A38C70CB}" dt="2022-06-23T14:05:16.637" v="1627" actId="1076"/>
          <ac:spMkLst>
            <pc:docMk/>
            <pc:sldMk cId="2684254401" sldId="268"/>
            <ac:spMk id="12" creationId="{A9FAB0A1-B655-434F-2881-BE92985761A1}"/>
          </ac:spMkLst>
        </pc:spChg>
        <pc:spChg chg="add mod">
          <ac:chgData name="Shubham  Suryakant Sirsat" userId="f94baf7f-835a-4afd-84ff-476316f87f7c" providerId="ADAL" clId="{548087BD-C103-4023-902A-5970A38C70CB}" dt="2022-06-23T14:05:21.637" v="1628" actId="1076"/>
          <ac:spMkLst>
            <pc:docMk/>
            <pc:sldMk cId="2684254401" sldId="268"/>
            <ac:spMk id="13" creationId="{306B05EA-0DA3-9B56-4E5D-8C8042814963}"/>
          </ac:spMkLst>
        </pc:spChg>
        <pc:spChg chg="add mod">
          <ac:chgData name="Shubham  Suryakant Sirsat" userId="f94baf7f-835a-4afd-84ff-476316f87f7c" providerId="ADAL" clId="{548087BD-C103-4023-902A-5970A38C70CB}" dt="2022-06-23T14:06:37.286" v="1747" actId="14100"/>
          <ac:spMkLst>
            <pc:docMk/>
            <pc:sldMk cId="2684254401" sldId="268"/>
            <ac:spMk id="14" creationId="{2B673647-D46D-C124-8AD4-3E219698C7B7}"/>
          </ac:spMkLst>
        </pc:spChg>
        <pc:spChg chg="add mod">
          <ac:chgData name="Shubham  Suryakant Sirsat" userId="f94baf7f-835a-4afd-84ff-476316f87f7c" providerId="ADAL" clId="{548087BD-C103-4023-902A-5970A38C70CB}" dt="2022-06-23T14:07:27.997" v="1811" actId="1076"/>
          <ac:spMkLst>
            <pc:docMk/>
            <pc:sldMk cId="2684254401" sldId="268"/>
            <ac:spMk id="15" creationId="{C6D314A9-218B-D0BF-D179-ECC444793BEC}"/>
          </ac:spMkLst>
        </pc:spChg>
        <pc:picChg chg="add mod">
          <ac:chgData name="Shubham  Suryakant Sirsat" userId="f94baf7f-835a-4afd-84ff-476316f87f7c" providerId="ADAL" clId="{548087BD-C103-4023-902A-5970A38C70CB}" dt="2022-06-23T14:03:10.405" v="1565" actId="1076"/>
          <ac:picMkLst>
            <pc:docMk/>
            <pc:sldMk cId="2684254401" sldId="268"/>
            <ac:picMk id="7" creationId="{F11FBB91-05AC-FDDE-139F-2D1C85122F5A}"/>
          </ac:picMkLst>
        </pc:picChg>
        <pc:picChg chg="add mod">
          <ac:chgData name="Shubham  Suryakant Sirsat" userId="f94baf7f-835a-4afd-84ff-476316f87f7c" providerId="ADAL" clId="{548087BD-C103-4023-902A-5970A38C70CB}" dt="2022-06-23T14:10:53.189" v="1830" actId="1076"/>
          <ac:picMkLst>
            <pc:docMk/>
            <pc:sldMk cId="2684254401" sldId="268"/>
            <ac:picMk id="17" creationId="{A7640640-1AF7-D09D-7335-E6266257A32C}"/>
          </ac:picMkLst>
        </pc:picChg>
        <pc:picChg chg="add mod">
          <ac:chgData name="Shubham  Suryakant Sirsat" userId="f94baf7f-835a-4afd-84ff-476316f87f7c" providerId="ADAL" clId="{548087BD-C103-4023-902A-5970A38C70CB}" dt="2022-06-23T14:09:46.149" v="1823" actId="14100"/>
          <ac:picMkLst>
            <pc:docMk/>
            <pc:sldMk cId="2684254401" sldId="268"/>
            <ac:picMk id="19" creationId="{6788D9E3-9707-0473-2AA6-D0E7F991CAE1}"/>
          </ac:picMkLst>
        </pc:picChg>
        <pc:picChg chg="add mod">
          <ac:chgData name="Shubham  Suryakant Sirsat" userId="f94baf7f-835a-4afd-84ff-476316f87f7c" providerId="ADAL" clId="{548087BD-C103-4023-902A-5970A38C70CB}" dt="2022-06-23T14:10:50.269" v="1829" actId="1076"/>
          <ac:picMkLst>
            <pc:docMk/>
            <pc:sldMk cId="2684254401" sldId="268"/>
            <ac:picMk id="21" creationId="{C5D52B65-3480-9037-E387-62F15088957E}"/>
          </ac:picMkLst>
        </pc:picChg>
      </pc:sldChg>
      <pc:sldChg chg="addSp modSp new mod">
        <pc:chgData name="Shubham  Suryakant Sirsat" userId="f94baf7f-835a-4afd-84ff-476316f87f7c" providerId="ADAL" clId="{548087BD-C103-4023-902A-5970A38C70CB}" dt="2022-06-23T13:59:28.475" v="1520" actId="962"/>
        <pc:sldMkLst>
          <pc:docMk/>
          <pc:sldMk cId="977647670" sldId="269"/>
        </pc:sldMkLst>
        <pc:picChg chg="add mod">
          <ac:chgData name="Shubham  Suryakant Sirsat" userId="f94baf7f-835a-4afd-84ff-476316f87f7c" providerId="ADAL" clId="{548087BD-C103-4023-902A-5970A38C70CB}" dt="2022-06-23T13:59:28.475" v="1520" actId="962"/>
          <ac:picMkLst>
            <pc:docMk/>
            <pc:sldMk cId="977647670" sldId="269"/>
            <ac:picMk id="3" creationId="{CE569D3C-2367-06CB-A498-30C1FF870FE7}"/>
          </ac:picMkLst>
        </pc:picChg>
      </pc:sldChg>
      <pc:sldChg chg="addSp modSp new mod">
        <pc:chgData name="Shubham  Suryakant Sirsat" userId="f94baf7f-835a-4afd-84ff-476316f87f7c" providerId="ADAL" clId="{548087BD-C103-4023-902A-5970A38C70CB}" dt="2022-06-23T14:11:33.812" v="1835" actId="962"/>
        <pc:sldMkLst>
          <pc:docMk/>
          <pc:sldMk cId="834488140" sldId="270"/>
        </pc:sldMkLst>
        <pc:picChg chg="add mod">
          <ac:chgData name="Shubham  Suryakant Sirsat" userId="f94baf7f-835a-4afd-84ff-476316f87f7c" providerId="ADAL" clId="{548087BD-C103-4023-902A-5970A38C70CB}" dt="2022-06-23T14:11:33.812" v="1835" actId="962"/>
          <ac:picMkLst>
            <pc:docMk/>
            <pc:sldMk cId="834488140" sldId="270"/>
            <ac:picMk id="3" creationId="{1D070258-0ACF-8D77-99CE-14D3E934D225}"/>
          </ac:picMkLst>
        </pc:picChg>
      </pc:sldChg>
      <pc:sldChg chg="addSp modSp new mod">
        <pc:chgData name="Shubham  Suryakant Sirsat" userId="f94baf7f-835a-4afd-84ff-476316f87f7c" providerId="ADAL" clId="{548087BD-C103-4023-902A-5970A38C70CB}" dt="2022-06-23T14:11:43.701" v="1838" actId="962"/>
        <pc:sldMkLst>
          <pc:docMk/>
          <pc:sldMk cId="685034022" sldId="271"/>
        </pc:sldMkLst>
        <pc:picChg chg="add mod">
          <ac:chgData name="Shubham  Suryakant Sirsat" userId="f94baf7f-835a-4afd-84ff-476316f87f7c" providerId="ADAL" clId="{548087BD-C103-4023-902A-5970A38C70CB}" dt="2022-06-23T14:11:43.701" v="1838" actId="962"/>
          <ac:picMkLst>
            <pc:docMk/>
            <pc:sldMk cId="685034022" sldId="271"/>
            <ac:picMk id="3" creationId="{7D615810-FB9F-2FB2-36D1-BA98AB3E444C}"/>
          </ac:picMkLst>
        </pc:picChg>
      </pc:sldChg>
      <pc:sldChg chg="addSp modSp new mod">
        <pc:chgData name="Shubham  Suryakant Sirsat" userId="f94baf7f-835a-4afd-84ff-476316f87f7c" providerId="ADAL" clId="{548087BD-C103-4023-902A-5970A38C70CB}" dt="2022-06-23T14:11:54.971" v="1841" actId="27614"/>
        <pc:sldMkLst>
          <pc:docMk/>
          <pc:sldMk cId="3143208344" sldId="272"/>
        </pc:sldMkLst>
        <pc:picChg chg="add mod">
          <ac:chgData name="Shubham  Suryakant Sirsat" userId="f94baf7f-835a-4afd-84ff-476316f87f7c" providerId="ADAL" clId="{548087BD-C103-4023-902A-5970A38C70CB}" dt="2022-06-23T14:11:54.971" v="1841" actId="27614"/>
          <ac:picMkLst>
            <pc:docMk/>
            <pc:sldMk cId="3143208344" sldId="272"/>
            <ac:picMk id="3" creationId="{E19E5F9E-CFB3-7597-D5ED-32ADAD4B6A03}"/>
          </ac:picMkLst>
        </pc:picChg>
      </pc:sldChg>
      <pc:sldChg chg="addSp delSp modSp add mod modTransition delAnim modAnim">
        <pc:chgData name="Shubham  Suryakant Sirsat" userId="f94baf7f-835a-4afd-84ff-476316f87f7c" providerId="ADAL" clId="{548087BD-C103-4023-902A-5970A38C70CB}" dt="2022-06-23T14:17:41.293" v="1936" actId="1076"/>
        <pc:sldMkLst>
          <pc:docMk/>
          <pc:sldMk cId="2142166573" sldId="273"/>
        </pc:sldMkLst>
        <pc:spChg chg="add mod">
          <ac:chgData name="Shubham  Suryakant Sirsat" userId="f94baf7f-835a-4afd-84ff-476316f87f7c" providerId="ADAL" clId="{548087BD-C103-4023-902A-5970A38C70CB}" dt="2022-06-23T14:15:03.894" v="1928" actId="255"/>
          <ac:spMkLst>
            <pc:docMk/>
            <pc:sldMk cId="2142166573" sldId="273"/>
            <ac:spMk id="2" creationId="{257BD4C7-14D3-C685-AE42-287B6D3A8FF5}"/>
          </ac:spMkLst>
        </pc:spChg>
        <pc:spChg chg="del">
          <ac:chgData name="Shubham  Suryakant Sirsat" userId="f94baf7f-835a-4afd-84ff-476316f87f7c" providerId="ADAL" clId="{548087BD-C103-4023-902A-5970A38C70CB}" dt="2022-06-23T14:13:02.191" v="1867" actId="478"/>
          <ac:spMkLst>
            <pc:docMk/>
            <pc:sldMk cId="2142166573" sldId="273"/>
            <ac:spMk id="3" creationId="{DBA95CC1-3FB3-1BE4-1FB1-9357267518BF}"/>
          </ac:spMkLst>
        </pc:spChg>
        <pc:picChg chg="del">
          <ac:chgData name="Shubham  Suryakant Sirsat" userId="f94baf7f-835a-4afd-84ff-476316f87f7c" providerId="ADAL" clId="{548087BD-C103-4023-902A-5970A38C70CB}" dt="2022-06-23T14:12:58.410" v="1866" actId="478"/>
          <ac:picMkLst>
            <pc:docMk/>
            <pc:sldMk cId="2142166573" sldId="273"/>
            <ac:picMk id="5" creationId="{BFD80FC1-F281-537E-09EB-0327E28C3C4E}"/>
          </ac:picMkLst>
        </pc:picChg>
        <pc:picChg chg="add mod">
          <ac:chgData name="Shubham  Suryakant Sirsat" userId="f94baf7f-835a-4afd-84ff-476316f87f7c" providerId="ADAL" clId="{548087BD-C103-4023-902A-5970A38C70CB}" dt="2022-06-23T14:17:41.293" v="1936" actId="1076"/>
          <ac:picMkLst>
            <pc:docMk/>
            <pc:sldMk cId="2142166573" sldId="273"/>
            <ac:picMk id="6" creationId="{38E680ED-BD41-B0D7-274E-D0A0CDA35C75}"/>
          </ac:picMkLst>
        </pc:picChg>
      </pc:sldChg>
      <pc:sldChg chg="addSp delSp modSp add mod delAnim modAnim">
        <pc:chgData name="Shubham  Suryakant Sirsat" userId="f94baf7f-835a-4afd-84ff-476316f87f7c" providerId="ADAL" clId="{548087BD-C103-4023-902A-5970A38C70CB}" dt="2022-06-23T14:20:15.550" v="2015"/>
        <pc:sldMkLst>
          <pc:docMk/>
          <pc:sldMk cId="1777205962" sldId="274"/>
        </pc:sldMkLst>
        <pc:spChg chg="mod">
          <ac:chgData name="Shubham  Suryakant Sirsat" userId="f94baf7f-835a-4afd-84ff-476316f87f7c" providerId="ADAL" clId="{548087BD-C103-4023-902A-5970A38C70CB}" dt="2022-06-23T14:18:26.623" v="2011" actId="20577"/>
          <ac:spMkLst>
            <pc:docMk/>
            <pc:sldMk cId="1777205962" sldId="274"/>
            <ac:spMk id="2" creationId="{257BD4C7-14D3-C685-AE42-287B6D3A8FF5}"/>
          </ac:spMkLst>
        </pc:spChg>
        <pc:picChg chg="add mod">
          <ac:chgData name="Shubham  Suryakant Sirsat" userId="f94baf7f-835a-4afd-84ff-476316f87f7c" providerId="ADAL" clId="{548087BD-C103-4023-902A-5970A38C70CB}" dt="2022-06-23T14:19:38.829" v="2014" actId="14100"/>
          <ac:picMkLst>
            <pc:docMk/>
            <pc:sldMk cId="1777205962" sldId="274"/>
            <ac:picMk id="4" creationId="{25AEE630-865D-79FA-7D2A-48D4785C8D52}"/>
          </ac:picMkLst>
        </pc:picChg>
        <pc:picChg chg="del">
          <ac:chgData name="Shubham  Suryakant Sirsat" userId="f94baf7f-835a-4afd-84ff-476316f87f7c" providerId="ADAL" clId="{548087BD-C103-4023-902A-5970A38C70CB}" dt="2022-06-23T14:18:06.913" v="1938" actId="478"/>
          <ac:picMkLst>
            <pc:docMk/>
            <pc:sldMk cId="1777205962" sldId="274"/>
            <ac:picMk id="6" creationId="{38E680ED-BD41-B0D7-274E-D0A0CDA35C75}"/>
          </ac:picMkLst>
        </pc:picChg>
      </pc:sldChg>
      <pc:sldChg chg="addSp modSp new mod setBg">
        <pc:chgData name="Shubham  Suryakant Sirsat" userId="f94baf7f-835a-4afd-84ff-476316f87f7c" providerId="ADAL" clId="{548087BD-C103-4023-902A-5970A38C70CB}" dt="2022-06-23T14:33:25.917" v="2180" actId="1076"/>
        <pc:sldMkLst>
          <pc:docMk/>
          <pc:sldMk cId="1751042624" sldId="275"/>
        </pc:sldMkLst>
        <pc:spChg chg="add mod">
          <ac:chgData name="Shubham  Suryakant Sirsat" userId="f94baf7f-835a-4afd-84ff-476316f87f7c" providerId="ADAL" clId="{548087BD-C103-4023-902A-5970A38C70CB}" dt="2022-06-23T14:32:06.069" v="2178" actId="1076"/>
          <ac:spMkLst>
            <pc:docMk/>
            <pc:sldMk cId="1751042624" sldId="275"/>
            <ac:spMk id="2" creationId="{3CF228CF-AA2B-07C6-AC6C-10FCB92AB3B3}"/>
          </ac:spMkLst>
        </pc:spChg>
        <pc:picChg chg="add mod">
          <ac:chgData name="Shubham  Suryakant Sirsat" userId="f94baf7f-835a-4afd-84ff-476316f87f7c" providerId="ADAL" clId="{548087BD-C103-4023-902A-5970A38C70CB}" dt="2022-06-23T14:33:25.917" v="2180" actId="1076"/>
          <ac:picMkLst>
            <pc:docMk/>
            <pc:sldMk cId="1751042624" sldId="275"/>
            <ac:picMk id="1026" creationId="{A3FB2FA8-D80D-6540-9B3C-9E32EDBA4299}"/>
          </ac:picMkLst>
        </pc:picChg>
      </pc:sldChg>
      <pc:sldChg chg="addSp modSp new mod setBg">
        <pc:chgData name="Shubham  Suryakant Sirsat" userId="f94baf7f-835a-4afd-84ff-476316f87f7c" providerId="ADAL" clId="{548087BD-C103-4023-902A-5970A38C70CB}" dt="2022-06-23T14:33:57.064" v="2204" actId="20577"/>
        <pc:sldMkLst>
          <pc:docMk/>
          <pc:sldMk cId="2744564573" sldId="276"/>
        </pc:sldMkLst>
        <pc:spChg chg="add mod">
          <ac:chgData name="Shubham  Suryakant Sirsat" userId="f94baf7f-835a-4afd-84ff-476316f87f7c" providerId="ADAL" clId="{548087BD-C103-4023-902A-5970A38C70CB}" dt="2022-06-23T14:33:57.064" v="2204" actId="20577"/>
          <ac:spMkLst>
            <pc:docMk/>
            <pc:sldMk cId="2744564573" sldId="276"/>
            <ac:spMk id="2" creationId="{3056F748-4A8D-55DD-22E4-A780ECCE1F3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BAAF-BDEE-26ED-DFBE-80F2782FAF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62C85-9FDF-1A83-F51C-CBACD7FF3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18DE4-B3EA-6663-B5DE-E48B7EC97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7C387-38FE-4CAA-A42E-43852B784BB6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1D5C8-546D-02E4-B31D-0763061CC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100A4-5705-A102-C5F6-31DEA3AA7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2E8D-F1D6-46D3-824A-89E84C34F0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298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159D7-24AF-04EC-3D88-174ACE9A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F2C2D7-3647-7536-E9DC-BE1C026A58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A29BE-CE56-37F0-CA71-7942A1CBC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7C387-38FE-4CAA-A42E-43852B784BB6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00EC4-A476-0C1E-4261-F826BFD60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68839-E6AE-7810-3B40-9C8B40022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2E8D-F1D6-46D3-824A-89E84C34F0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408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22FA67-620A-3B94-7785-D1182F831E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A2CB79-A611-422F-FEF3-3FD0C49026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28C13-2B7B-AFF2-1349-205A23F83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7C387-38FE-4CAA-A42E-43852B784BB6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C2619-F54E-A0E3-BB6C-C46DB014F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0915B-21D5-EF94-C17C-9572866D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2E8D-F1D6-46D3-824A-89E84C34F0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8619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D499-F88E-6F4C-0953-1CD8F1BBC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C5794-402F-7C0F-99DD-5BEEA9FEB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58899-639B-D5FE-3952-7C394B3EB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7C387-38FE-4CAA-A42E-43852B784BB6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6F726-866F-0003-5C00-892121DB0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18494-4256-584F-DD64-748DA4EC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2E8D-F1D6-46D3-824A-89E84C34F0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532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FDBE5-F952-1D6E-36EB-97CD2B005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5B067-003B-BA4E-BF88-95ACC81E2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AB4D9-CF41-42CE-1D2C-57AA7574E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7C387-38FE-4CAA-A42E-43852B784BB6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40AC9-93F2-3A50-381F-6FAC5577E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532A2-9AF9-1B01-D6FD-4FD7201E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2E8D-F1D6-46D3-824A-89E84C34F0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8196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194BA-AF25-E4D9-038B-5CF2EAED8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54158-B8FA-BE9F-2B39-25E4F9B164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7A521-C849-77CD-C6F9-130F5E3EB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A8A07-EF83-0F81-1D1E-2D88E8E53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7C387-38FE-4CAA-A42E-43852B784BB6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41198E-89F7-875E-1085-9DF0B944E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209912-CD52-D832-983A-38E54ABB8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2E8D-F1D6-46D3-824A-89E84C34F0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4584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7FEA-9308-6163-80F4-B214DDEF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90DB4-5F6A-EF87-440D-96BE9C8B7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EB586-042E-10D8-5E07-E1C2DD2C1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25FDEE-16E0-89CC-C7A5-CDC075CDEA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179E94-7E64-1E63-6BFA-0750C7823D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B0640B-527A-527F-3C86-12DE268FF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7C387-38FE-4CAA-A42E-43852B784BB6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F8DF88-6605-C3E1-5879-C76D9834A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EA3511-AD46-D691-3427-99B2C43B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2E8D-F1D6-46D3-824A-89E84C34F0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005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6C845-DC69-9412-543E-DD73674A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8B6B9A-D4AE-3023-04CD-D5A5E92FC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7C387-38FE-4CAA-A42E-43852B784BB6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8D0A1C-7B3F-720D-B076-079637AC4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A8630D-956C-4251-D29E-0D1725A25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2E8D-F1D6-46D3-824A-89E84C34F0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7500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4F695B-50C1-37DB-9FB2-8F00DCCFC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7C387-38FE-4CAA-A42E-43852B784BB6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57D58A-E7AE-EF52-0335-8439E1343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9EA42-C47C-71A3-0BE6-FB403B39B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2E8D-F1D6-46D3-824A-89E84C34F0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5345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9E05-82CD-EB24-27FA-4125A7F50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62231-9BA8-3BF5-B94E-A9D7924BD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917EB-A4B8-1916-9ED8-6A5ABD6C91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A41A3-81A2-65E9-C447-562868606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7C387-38FE-4CAA-A42E-43852B784BB6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4201F-9D53-80E3-C10E-C16FD599F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C9F6F-7227-5E34-49A7-35232BCBB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2E8D-F1D6-46D3-824A-89E84C34F0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928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8418F-768F-D980-66B0-89B745723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8B2C85-4BD2-C6CD-114D-1EB597D667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47B8B-B43D-C4AA-1AE7-51255D940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E07B46-7CBB-EFCD-D71C-794059BA0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7C387-38FE-4CAA-A42E-43852B784BB6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03BA3-8038-0A93-8B72-65E18C233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CA3DC3-A3A8-0A67-FCF5-2057F862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2E8D-F1D6-46D3-824A-89E84C34F0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717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64B730-B404-9489-296C-FAFC47525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18125-947C-3563-FB93-454B36DA3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66F86-5997-E3E3-80FD-0F81FC057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7C387-38FE-4CAA-A42E-43852B784BB6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86E21-CECC-6F96-09D7-A16F8B2990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EDCC4-AB14-E7E3-9C0B-292FC6977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92E8D-F1D6-46D3-824A-89E84C34F0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07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AWS Launched Amazon DocumentDB (with MongoDB Compatibility) - Whizlabs Blog">
            <a:extLst>
              <a:ext uri="{FF2B5EF4-FFF2-40B4-BE49-F238E27FC236}">
                <a16:creationId xmlns:a16="http://schemas.microsoft.com/office/drawing/2014/main" id="{98AD2724-74A8-2DF6-7EE5-8B2AB0DF80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648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7BD4C7-14D3-C685-AE42-287B6D3A8FF5}"/>
              </a:ext>
            </a:extLst>
          </p:cNvPr>
          <p:cNvSpPr txBox="1"/>
          <p:nvPr/>
        </p:nvSpPr>
        <p:spPr>
          <a:xfrm>
            <a:off x="182879" y="28136"/>
            <a:ext cx="576775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Architecture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TRADTIONAL DATABASE ARCHITECTURE</a:t>
            </a:r>
            <a:endParaRPr lang="en-IN" sz="20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E680ED-BD41-B0D7-274E-D0A0CDA35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005" y="1611849"/>
            <a:ext cx="7991989" cy="459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665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7BD4C7-14D3-C685-AE42-287B6D3A8FF5}"/>
              </a:ext>
            </a:extLst>
          </p:cNvPr>
          <p:cNvSpPr txBox="1"/>
          <p:nvPr/>
        </p:nvSpPr>
        <p:spPr>
          <a:xfrm>
            <a:off x="182879" y="28136"/>
            <a:ext cx="576775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Architecture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SEPETATION OF STORAGE AND COMPUTE</a:t>
            </a:r>
            <a:endParaRPr lang="en-IN" sz="20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EE630-865D-79FA-7D2A-48D4785C8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4" y="1562027"/>
            <a:ext cx="10079449" cy="476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059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&#10;         Diagram showing Amazon DocumentDB endpoints including the cluster, reader, and instance&#10;            endpoints.&#10;      ">
            <a:extLst>
              <a:ext uri="{FF2B5EF4-FFF2-40B4-BE49-F238E27FC236}">
                <a16:creationId xmlns:a16="http://schemas.microsoft.com/office/drawing/2014/main" id="{D5212864-9558-70B0-AAFA-6FC8492C1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85" y="1133629"/>
            <a:ext cx="10127429" cy="557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9593A0-81B6-2A31-2778-13F7FF11744E}"/>
              </a:ext>
            </a:extLst>
          </p:cNvPr>
          <p:cNvSpPr/>
          <p:nvPr/>
        </p:nvSpPr>
        <p:spPr>
          <a:xfrm>
            <a:off x="4186057" y="0"/>
            <a:ext cx="38198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Architecture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901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914D51-4847-6BB9-F593-EBB275408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74" y="85183"/>
            <a:ext cx="11509852" cy="668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08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Freeform: Shape 308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89" name="Isosceles Triangle 308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ow to Get Started with Amazon DocumentDB with an AWS Cloud9 Environment |  AWS">
            <a:extLst>
              <a:ext uri="{FF2B5EF4-FFF2-40B4-BE49-F238E27FC236}">
                <a16:creationId xmlns:a16="http://schemas.microsoft.com/office/drawing/2014/main" id="{A1587175-DE3A-DEE0-CE3F-C2717E461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575138"/>
            <a:ext cx="10905066" cy="370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1" name="Isosceles Triangle 309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26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6A0F15-6F07-C98F-C9DD-238311EB6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215" y="14068"/>
            <a:ext cx="9340838" cy="6288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C6935D-80AA-46A6-DA71-27D988DF7C30}"/>
              </a:ext>
            </a:extLst>
          </p:cNvPr>
          <p:cNvSpPr txBox="1"/>
          <p:nvPr/>
        </p:nvSpPr>
        <p:spPr>
          <a:xfrm>
            <a:off x="196947" y="28136"/>
            <a:ext cx="576775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Architecture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REPLICATION</a:t>
            </a:r>
            <a:endParaRPr lang="en-I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77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70D284-8499-150E-BE38-3943E48FD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226" y="167468"/>
            <a:ext cx="9731978" cy="62696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CB39D4-2A06-2E24-947A-933D5A691E72}"/>
              </a:ext>
            </a:extLst>
          </p:cNvPr>
          <p:cNvSpPr txBox="1"/>
          <p:nvPr/>
        </p:nvSpPr>
        <p:spPr>
          <a:xfrm>
            <a:off x="0" y="0"/>
            <a:ext cx="576775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Architecture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DURABILITY</a:t>
            </a:r>
            <a:endParaRPr lang="en-I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01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79F4B0-0A47-D998-3B51-B7E896B68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9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12DF955-E403-0FA0-F6F4-764D0A3486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01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228CF-AA2B-07C6-AC6C-10FCB92AB3B3}"/>
              </a:ext>
            </a:extLst>
          </p:cNvPr>
          <p:cNvSpPr txBox="1"/>
          <p:nvPr/>
        </p:nvSpPr>
        <p:spPr>
          <a:xfrm>
            <a:off x="4248379" y="98474"/>
            <a:ext cx="3695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Global cluster</a:t>
            </a:r>
            <a:endParaRPr lang="en-IN" sz="48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Introducing Amazon DocumentDB (with MongoDB compatibility) global clusters  | AWS Database Blog">
            <a:extLst>
              <a:ext uri="{FF2B5EF4-FFF2-40B4-BE49-F238E27FC236}">
                <a16:creationId xmlns:a16="http://schemas.microsoft.com/office/drawing/2014/main" id="{A3FB2FA8-D80D-6540-9B3C-9E32EDBA4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04912"/>
            <a:ext cx="975360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042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72F5B653-E882-685D-24FA-87C19D795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97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BDCC34-AA6A-302F-8A72-A57C4E79EE58}"/>
              </a:ext>
            </a:extLst>
          </p:cNvPr>
          <p:cNvSpPr txBox="1"/>
          <p:nvPr/>
        </p:nvSpPr>
        <p:spPr>
          <a:xfrm>
            <a:off x="2683848" y="309489"/>
            <a:ext cx="6824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Amazon </a:t>
            </a:r>
            <a:r>
              <a:rPr lang="en-IN" sz="4000" b="1" i="0" dirty="0" err="1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DocumentDB</a:t>
            </a:r>
            <a:r>
              <a:rPr lang="en-IN" sz="4000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A9ED6-A634-7636-F44A-A722BA2AC3BC}"/>
              </a:ext>
            </a:extLst>
          </p:cNvPr>
          <p:cNvSpPr txBox="1"/>
          <p:nvPr/>
        </p:nvSpPr>
        <p:spPr>
          <a:xfrm>
            <a:off x="1341924" y="1454220"/>
            <a:ext cx="9508152" cy="333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b="1" i="0" dirty="0">
                <a:solidFill>
                  <a:srgbClr val="FF0000"/>
                </a:solidFill>
                <a:effectLst/>
                <a:latin typeface="Amazon Ember"/>
              </a:rPr>
              <a:t>Instance hours (per hour)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FF0000"/>
                </a:solidFill>
                <a:effectLst/>
                <a:latin typeface="Amazon Ember"/>
              </a:rPr>
              <a:t>I/O requests (per 1 million requests per month)</a:t>
            </a:r>
            <a:endParaRPr lang="en-IN" sz="3600" b="1" dirty="0">
              <a:solidFill>
                <a:srgbClr val="FF0000"/>
              </a:solidFill>
              <a:latin typeface="Amazon Ember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b="1" i="0" dirty="0">
                <a:solidFill>
                  <a:srgbClr val="FF0000"/>
                </a:solidFill>
                <a:effectLst/>
                <a:latin typeface="Amazon Ember"/>
              </a:rPr>
              <a:t>Backup storage (per GiB per month)</a:t>
            </a:r>
            <a:r>
              <a:rPr lang="en-IN" sz="3600" b="0" i="0" dirty="0">
                <a:solidFill>
                  <a:srgbClr val="FF0000"/>
                </a:solidFill>
                <a:effectLst/>
                <a:latin typeface="Amazon Ember"/>
              </a:rPr>
              <a:t> </a:t>
            </a:r>
            <a:endParaRPr lang="en-IN" sz="3600" b="1" i="0" dirty="0">
              <a:solidFill>
                <a:srgbClr val="FF0000"/>
              </a:solidFill>
              <a:effectLst/>
              <a:latin typeface="Amazon Ember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b="1" i="0" dirty="0">
                <a:solidFill>
                  <a:srgbClr val="FF0000"/>
                </a:solidFill>
                <a:effectLst/>
                <a:latin typeface="Amazon Ember"/>
              </a:rPr>
              <a:t>Data transfer (per GB)</a:t>
            </a:r>
            <a:endParaRPr lang="en-IN" sz="3600" dirty="0">
              <a:solidFill>
                <a:srgbClr val="FF0000"/>
              </a:solidFill>
            </a:endParaRPr>
          </a:p>
        </p:txBody>
      </p:sp>
      <p:pic>
        <p:nvPicPr>
          <p:cNvPr id="6" name="Picture 5" descr="Celebrate O Fox">
            <a:extLst>
              <a:ext uri="{FF2B5EF4-FFF2-40B4-BE49-F238E27FC236}">
                <a16:creationId xmlns:a16="http://schemas.microsoft.com/office/drawing/2014/main" id="{E24E74C4-4413-E759-DF89-C0E0C3B67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058" y="3316529"/>
            <a:ext cx="3810000" cy="3810000"/>
          </a:xfrm>
          <a:prstGeom prst="rect">
            <a:avLst/>
          </a:prstGeom>
        </p:spPr>
      </p:pic>
      <p:pic>
        <p:nvPicPr>
          <p:cNvPr id="8" name="Picture 7" descr="Treasure">
            <a:extLst>
              <a:ext uri="{FF2B5EF4-FFF2-40B4-BE49-F238E27FC236}">
                <a16:creationId xmlns:a16="http://schemas.microsoft.com/office/drawing/2014/main" id="{CFF61372-4E71-67ED-7C1A-E0E759FB5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058" y="4149969"/>
            <a:ext cx="3001942" cy="27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65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56F748-4A8D-55DD-22E4-A780ECCE1F39}"/>
              </a:ext>
            </a:extLst>
          </p:cNvPr>
          <p:cNvSpPr/>
          <p:nvPr/>
        </p:nvSpPr>
        <p:spPr>
          <a:xfrm>
            <a:off x="3712978" y="2967335"/>
            <a:ext cx="47660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Some hands ON</a:t>
            </a:r>
          </a:p>
        </p:txBody>
      </p:sp>
    </p:spTree>
    <p:extLst>
      <p:ext uri="{BB962C8B-B14F-4D97-AF65-F5344CB8AC3E}">
        <p14:creationId xmlns:p14="http://schemas.microsoft.com/office/powerpoint/2010/main" val="2744564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8088D8-F2AB-94FF-B147-336FF1B08061}"/>
              </a:ext>
            </a:extLst>
          </p:cNvPr>
          <p:cNvSpPr/>
          <p:nvPr/>
        </p:nvSpPr>
        <p:spPr>
          <a:xfrm>
            <a:off x="1862844" y="11798"/>
            <a:ext cx="7711342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Amazon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DocumentDB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r>
              <a:rPr lang="en-US" sz="1600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DF5517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FAST, SCALABLE AND FULLY MANAGED MONGODB COMPATIBLE DATABASE 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656397-861D-759C-1AC5-0A9F8FC39686}"/>
              </a:ext>
            </a:extLst>
          </p:cNvPr>
          <p:cNvSpPr txBox="1"/>
          <p:nvPr/>
        </p:nvSpPr>
        <p:spPr>
          <a:xfrm>
            <a:off x="225083" y="3119511"/>
            <a:ext cx="4121834" cy="2845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66"/>
                </a:solidFill>
              </a:rPr>
              <a:t>Fast and scalable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Scale compute in minutes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Storage and I/O autoscaling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Storage scale to 64 GB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15 replica for millions of read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Globally distributed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4ECACA-788C-F76E-DEAB-251C9C05890B}"/>
              </a:ext>
            </a:extLst>
          </p:cNvPr>
          <p:cNvSpPr txBox="1"/>
          <p:nvPr/>
        </p:nvSpPr>
        <p:spPr>
          <a:xfrm>
            <a:off x="4346917" y="3119511"/>
            <a:ext cx="4121834" cy="330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66"/>
                </a:solidFill>
              </a:rPr>
              <a:t>Fully Managed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Built-in high availability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Backups enable by default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Durable by default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Security best practice by default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Automatic patching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Monitoring and alerting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A15E55-A2B9-81C6-311D-29C8E33A2BBD}"/>
              </a:ext>
            </a:extLst>
          </p:cNvPr>
          <p:cNvSpPr txBox="1"/>
          <p:nvPr/>
        </p:nvSpPr>
        <p:spPr>
          <a:xfrm>
            <a:off x="8224910" y="3119511"/>
            <a:ext cx="4121834" cy="3768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66"/>
                </a:solidFill>
              </a:rPr>
              <a:t>MongoDB compatible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Application , drivers, tool can be used with little or no change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Support hundreds of APIs, operator and stages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Continually working backward from customer to deliver the capabilities they need.</a:t>
            </a:r>
          </a:p>
        </p:txBody>
      </p:sp>
      <p:pic>
        <p:nvPicPr>
          <p:cNvPr id="8" name="Graphic 7" descr="Ruler with solid fill">
            <a:extLst>
              <a:ext uri="{FF2B5EF4-FFF2-40B4-BE49-F238E27FC236}">
                <a16:creationId xmlns:a16="http://schemas.microsoft.com/office/drawing/2014/main" id="{4A413779-F0D6-A52C-72D7-57A98963B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581" y="1365738"/>
            <a:ext cx="1901483" cy="1901483"/>
          </a:xfrm>
          <a:prstGeom prst="rect">
            <a:avLst/>
          </a:prstGeom>
        </p:spPr>
      </p:pic>
      <p:pic>
        <p:nvPicPr>
          <p:cNvPr id="10" name="Graphic 9" descr="Clipboard with solid fill">
            <a:extLst>
              <a:ext uri="{FF2B5EF4-FFF2-40B4-BE49-F238E27FC236}">
                <a16:creationId xmlns:a16="http://schemas.microsoft.com/office/drawing/2014/main" id="{0715B748-1017-A203-BFA4-3ACD17302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3974" y="1365738"/>
            <a:ext cx="1749083" cy="1749083"/>
          </a:xfrm>
          <a:prstGeom prst="rect">
            <a:avLst/>
          </a:prstGeom>
        </p:spPr>
      </p:pic>
      <p:pic>
        <p:nvPicPr>
          <p:cNvPr id="12" name="Graphic 11" descr="Ribbon outline">
            <a:extLst>
              <a:ext uri="{FF2B5EF4-FFF2-40B4-BE49-F238E27FC236}">
                <a16:creationId xmlns:a16="http://schemas.microsoft.com/office/drawing/2014/main" id="{45573578-E3D2-C7D3-95BC-9AE4F0F9C2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36968" y="1308296"/>
            <a:ext cx="1749082" cy="174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097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3DB0D0-5914-D825-F1AF-C73416ACE26F}"/>
              </a:ext>
            </a:extLst>
          </p:cNvPr>
          <p:cNvSpPr txBox="1"/>
          <p:nvPr/>
        </p:nvSpPr>
        <p:spPr>
          <a:xfrm>
            <a:off x="2008957" y="198083"/>
            <a:ext cx="7891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When should you use a document database ?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E6D407D-4D11-8F60-A012-20CCD4F15150}"/>
              </a:ext>
            </a:extLst>
          </p:cNvPr>
          <p:cNvSpPr/>
          <p:nvPr/>
        </p:nvSpPr>
        <p:spPr>
          <a:xfrm>
            <a:off x="315841" y="2686872"/>
            <a:ext cx="1518630" cy="148425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E9AC21-6C1E-D74A-D7FC-9C931470BF44}"/>
              </a:ext>
            </a:extLst>
          </p:cNvPr>
          <p:cNvSpPr txBox="1"/>
          <p:nvPr/>
        </p:nvSpPr>
        <p:spPr>
          <a:xfrm>
            <a:off x="581426" y="2967335"/>
            <a:ext cx="987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{  }</a:t>
            </a:r>
            <a:endParaRPr lang="en-IN" sz="5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A276BE-A50F-099C-214E-372A60FEC27A}"/>
              </a:ext>
            </a:extLst>
          </p:cNvPr>
          <p:cNvSpPr txBox="1"/>
          <p:nvPr/>
        </p:nvSpPr>
        <p:spPr>
          <a:xfrm>
            <a:off x="731520" y="4487594"/>
            <a:ext cx="837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JSON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Data</a:t>
            </a:r>
            <a:endParaRPr lang="en-IN" sz="2000" b="1" dirty="0">
              <a:solidFill>
                <a:schemeClr val="bg1"/>
              </a:solidFill>
            </a:endParaRPr>
          </a:p>
        </p:txBody>
      </p:sp>
      <p:pic>
        <p:nvPicPr>
          <p:cNvPr id="7" name="Graphic 6" descr="Refresh with solid fill">
            <a:extLst>
              <a:ext uri="{FF2B5EF4-FFF2-40B4-BE49-F238E27FC236}">
                <a16:creationId xmlns:a16="http://schemas.microsoft.com/office/drawing/2014/main" id="{F11FBB91-05AC-FDDE-139F-2D1C8512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1022" y="3001849"/>
            <a:ext cx="914400" cy="9144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B932B57-F7C2-46F7-FC21-4F8AB0566C19}"/>
              </a:ext>
            </a:extLst>
          </p:cNvPr>
          <p:cNvSpPr/>
          <p:nvPr/>
        </p:nvSpPr>
        <p:spPr>
          <a:xfrm>
            <a:off x="2888907" y="2686871"/>
            <a:ext cx="1518630" cy="148425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AE04A-83CA-B312-27D2-B08C51F54740}"/>
              </a:ext>
            </a:extLst>
          </p:cNvPr>
          <p:cNvSpPr txBox="1"/>
          <p:nvPr/>
        </p:nvSpPr>
        <p:spPr>
          <a:xfrm>
            <a:off x="2888907" y="4487593"/>
            <a:ext cx="173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Flexible schema for fast iteration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5CD447-B4D2-3878-57E2-1DD630BAF2F7}"/>
              </a:ext>
            </a:extLst>
          </p:cNvPr>
          <p:cNvSpPr txBox="1"/>
          <p:nvPr/>
        </p:nvSpPr>
        <p:spPr>
          <a:xfrm>
            <a:off x="5568329" y="4487593"/>
            <a:ext cx="173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Add hoc query </a:t>
            </a:r>
          </a:p>
          <a:p>
            <a:r>
              <a:rPr lang="en-US" b="1" dirty="0">
                <a:solidFill>
                  <a:schemeClr val="bg1"/>
                </a:solidFill>
              </a:rPr>
              <a:t>capabilities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10B4B0-E0E2-9612-980B-4A1ECFDC57F4}"/>
              </a:ext>
            </a:extLst>
          </p:cNvPr>
          <p:cNvSpPr/>
          <p:nvPr/>
        </p:nvSpPr>
        <p:spPr>
          <a:xfrm>
            <a:off x="5460884" y="2678233"/>
            <a:ext cx="1518630" cy="148425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9FAB0A1-B655-434F-2881-BE92985761A1}"/>
              </a:ext>
            </a:extLst>
          </p:cNvPr>
          <p:cNvSpPr/>
          <p:nvPr/>
        </p:nvSpPr>
        <p:spPr>
          <a:xfrm>
            <a:off x="8032861" y="2678233"/>
            <a:ext cx="1518630" cy="148425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6B05EA-0DA3-9B56-4E5D-8C8042814963}"/>
              </a:ext>
            </a:extLst>
          </p:cNvPr>
          <p:cNvSpPr/>
          <p:nvPr/>
        </p:nvSpPr>
        <p:spPr>
          <a:xfrm>
            <a:off x="10604838" y="2716921"/>
            <a:ext cx="1518630" cy="148425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673647-D46D-C124-8AD4-3E219698C7B7}"/>
              </a:ext>
            </a:extLst>
          </p:cNvPr>
          <p:cNvSpPr txBox="1"/>
          <p:nvPr/>
        </p:nvSpPr>
        <p:spPr>
          <a:xfrm>
            <a:off x="8412688" y="4492095"/>
            <a:ext cx="1138803" cy="64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Flexible </a:t>
            </a:r>
          </a:p>
          <a:p>
            <a:r>
              <a:rPr lang="en-US" b="1" dirty="0">
                <a:solidFill>
                  <a:schemeClr val="bg1"/>
                </a:solidFill>
              </a:rPr>
              <a:t>Indexing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314A9-218B-D0BF-D179-ECC444793BEC}"/>
              </a:ext>
            </a:extLst>
          </p:cNvPr>
          <p:cNvSpPr txBox="1"/>
          <p:nvPr/>
        </p:nvSpPr>
        <p:spPr>
          <a:xfrm>
            <a:off x="10250730" y="4456815"/>
            <a:ext cx="2226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Operational and analytics workloads</a:t>
            </a:r>
          </a:p>
        </p:txBody>
      </p:sp>
      <p:pic>
        <p:nvPicPr>
          <p:cNvPr id="17" name="Graphic 16" descr="Folder Search outline">
            <a:extLst>
              <a:ext uri="{FF2B5EF4-FFF2-40B4-BE49-F238E27FC236}">
                <a16:creationId xmlns:a16="http://schemas.microsoft.com/office/drawing/2014/main" id="{A7640640-1AF7-D09D-7335-E6266257A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2147" y="2900996"/>
            <a:ext cx="1116103" cy="1116103"/>
          </a:xfrm>
          <a:prstGeom prst="rect">
            <a:avLst/>
          </a:prstGeom>
        </p:spPr>
      </p:pic>
      <p:pic>
        <p:nvPicPr>
          <p:cNvPr id="19" name="Graphic 18" descr="Gymnast: Floor routine outline">
            <a:extLst>
              <a:ext uri="{FF2B5EF4-FFF2-40B4-BE49-F238E27FC236}">
                <a16:creationId xmlns:a16="http://schemas.microsoft.com/office/drawing/2014/main" id="{6788D9E3-9707-0473-2AA6-D0E7F991CA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7428" y="2870948"/>
            <a:ext cx="1113858" cy="1113858"/>
          </a:xfrm>
          <a:prstGeom prst="rect">
            <a:avLst/>
          </a:prstGeom>
        </p:spPr>
      </p:pic>
      <p:pic>
        <p:nvPicPr>
          <p:cNvPr id="21" name="Graphic 20" descr="Presentation with pie chart with solid fill">
            <a:extLst>
              <a:ext uri="{FF2B5EF4-FFF2-40B4-BE49-F238E27FC236}">
                <a16:creationId xmlns:a16="http://schemas.microsoft.com/office/drawing/2014/main" id="{C5D52B65-3480-9037-E387-62F1508895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06102" y="2967335"/>
            <a:ext cx="1116102" cy="11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54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E569D3C-2367-06CB-A498-30C1FF870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47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D070258-0ACF-8D77-99CE-14D3E934D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88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D615810-FB9F-2FB2-36D1-BA98AB3E4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34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19E5F9E-CFB3-7597-D5ED-32ADAD4B6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08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A95CC1-3FB3-1BE4-1FB1-9357267518BF}"/>
              </a:ext>
            </a:extLst>
          </p:cNvPr>
          <p:cNvSpPr txBox="1"/>
          <p:nvPr/>
        </p:nvSpPr>
        <p:spPr>
          <a:xfrm>
            <a:off x="2021644" y="159992"/>
            <a:ext cx="81487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40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 vs. Nonrelational Terminology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80FC1-F281-537E-09EB-0327E28C3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390" y="1095475"/>
            <a:ext cx="6765220" cy="54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0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182</Words>
  <Application>Microsoft Office PowerPoint</Application>
  <PresentationFormat>Widescreen</PresentationFormat>
  <Paragraphs>46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Amazon Ember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  Suryakant Sirsat</dc:creator>
  <cp:lastModifiedBy>Shubham  Suryakant Sirsat</cp:lastModifiedBy>
  <cp:revision>1</cp:revision>
  <dcterms:created xsi:type="dcterms:W3CDTF">2022-06-23T10:12:11Z</dcterms:created>
  <dcterms:modified xsi:type="dcterms:W3CDTF">2022-06-23T14:33:59Z</dcterms:modified>
</cp:coreProperties>
</file>